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8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5684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103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089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4570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86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154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40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1829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900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092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38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FCBAA-95E1-4E87-8CE7-E002E8F5E6CA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1F5-48FD-474A-ACB7-D036E1D1AA1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140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ED900C6-D0ED-4A1E-9A52-BC4CC10FAEB2}"/>
              </a:ext>
            </a:extLst>
          </p:cNvPr>
          <p:cNvSpPr txBox="1"/>
          <p:nvPr/>
        </p:nvSpPr>
        <p:spPr>
          <a:xfrm>
            <a:off x="1555144" y="514656"/>
            <a:ext cx="5302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98.3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4BF7C6C-38BD-43A1-AB59-6CD9FC95460B}"/>
              </a:ext>
            </a:extLst>
          </p:cNvPr>
          <p:cNvSpPr/>
          <p:nvPr/>
        </p:nvSpPr>
        <p:spPr>
          <a:xfrm rot="20293131">
            <a:off x="1698593" y="844593"/>
            <a:ext cx="72000" cy="1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F67B693B-271B-4BA6-997E-B033D64ACBD4}"/>
              </a:ext>
            </a:extLst>
          </p:cNvPr>
          <p:cNvGrpSpPr/>
          <p:nvPr/>
        </p:nvGrpSpPr>
        <p:grpSpPr>
          <a:xfrm>
            <a:off x="1022341" y="548680"/>
            <a:ext cx="7384930" cy="5544615"/>
            <a:chOff x="1022341" y="548680"/>
            <a:chExt cx="7384930" cy="55446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18421D9D-0962-40E4-AA17-3EA5C7B166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341" y="548680"/>
              <a:ext cx="7384930" cy="5544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Łącznik prosty 14">
              <a:extLst>
                <a:ext uri="{FF2B5EF4-FFF2-40B4-BE49-F238E27FC236}">
                  <a16:creationId xmlns:a16="http://schemas.microsoft.com/office/drawing/2014/main" id="{A375B49D-B9B4-41EB-8390-51EC1D437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929" y="797261"/>
              <a:ext cx="158159" cy="7200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Łącznik prosty 8">
              <a:extLst>
                <a:ext uri="{FF2B5EF4-FFF2-40B4-BE49-F238E27FC236}">
                  <a16:creationId xmlns:a16="http://schemas.microsoft.com/office/drawing/2014/main" id="{E1681196-A0E9-4216-850B-87FACC57AD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4137" y="823103"/>
              <a:ext cx="158159" cy="7200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858302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</Words>
  <Application>Microsoft Office PowerPoint</Application>
  <PresentationFormat>Pokaz na ekranie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 Janiszewska</dc:creator>
  <cp:lastModifiedBy>Marta Janiszewska</cp:lastModifiedBy>
  <cp:revision>4</cp:revision>
  <dcterms:created xsi:type="dcterms:W3CDTF">2021-07-22T06:53:11Z</dcterms:created>
  <dcterms:modified xsi:type="dcterms:W3CDTF">2021-09-06T06:41:22Z</dcterms:modified>
</cp:coreProperties>
</file>